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2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61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4EB0-5BE1-6D77-7BD0-8595DF9A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A9DAB-A72C-C1DD-3FD9-5F4A3504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470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01EB-2FCF-B027-C1FB-0DA909F45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85C9E-B7C3-96F8-F476-24C863CD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5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64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709E43-93BF-F7AF-371D-BCE73B0B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6B4BE-2BB8-6937-7515-D5FB11692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BF08F-03A6-09DC-3D44-2A1CA6F79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46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C37F-64D2-2F88-774F-E3CA521B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4F395-4BBB-B673-F227-A75A1B9B0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3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Harris</dc:creator>
  <cp:lastModifiedBy>Tanya Harris</cp:lastModifiedBy>
  <cp:revision>1</cp:revision>
  <dcterms:created xsi:type="dcterms:W3CDTF">2023-11-07T21:12:17Z</dcterms:created>
  <dcterms:modified xsi:type="dcterms:W3CDTF">2023-11-07T21:17:35Z</dcterms:modified>
</cp:coreProperties>
</file>